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E877BB6-45E8-4F81-B5A9-B8D0BB791A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CC136-D84E-4F11-9D48-F8FB632B45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94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DC5CA3-C38E-4E99-BBA0-09C5BFF916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65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0FABF-833C-4D5D-9717-62E4841F6B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51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1FBE3-192B-4575-B06A-368F65094B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07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29829-912C-4B2E-A88D-02087A5DAF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1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8C703B-B37C-4465-A10E-87C92A242B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23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FF8A9-2B0C-4FC0-A433-E8B07B959C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066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C5015-B0A5-4F22-89C3-BA88458E5E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4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0E3F1-D771-43C6-B709-43892257AB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7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94A5D-D26F-4DC4-9BDB-5D688E454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38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E4284E4-BB88-4DDD-913D-B6DB81193A2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C:\Users\PekiBoka\AppData\Local\Microsoft\Windows\Temporary Internet Files\Content.IE5\ZQJ5077J\Happy_Flower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701" y="4191000"/>
            <a:ext cx="714171" cy="1077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524000"/>
            <a:ext cx="6781800" cy="3962400"/>
          </a:xfrm>
        </p:spPr>
        <p:txBody>
          <a:bodyPr/>
          <a:lstStyle/>
          <a:p>
            <a:pPr algn="l"/>
            <a:r>
              <a:rPr lang="sr-Cyrl-RS" dirty="0" smtClean="0">
                <a:latin typeface="Comic Sans MS" pitchFamily="66" charset="0"/>
              </a:rPr>
              <a:t>Драги ученици,</a:t>
            </a:r>
          </a:p>
          <a:p>
            <a:pPr algn="just"/>
            <a:r>
              <a:rPr lang="sr-Cyrl-RS" sz="2000" dirty="0" smtClean="0">
                <a:latin typeface="Comic Sans MS" pitchFamily="66" charset="0"/>
              </a:rPr>
              <a:t>С обзиром на новонасталу ситуацију,</a:t>
            </a:r>
          </a:p>
          <a:p>
            <a:pPr algn="just"/>
            <a:r>
              <a:rPr lang="sr-Cyrl-RS" sz="2000" dirty="0" smtClean="0">
                <a:latin typeface="Comic Sans MS" pitchFamily="66" charset="0"/>
              </a:rPr>
              <a:t>и нове околности у </a:t>
            </a:r>
            <a:r>
              <a:rPr lang="sr-Cyrl-RS" sz="2000" dirty="0" smtClean="0">
                <a:latin typeface="Comic Sans MS" pitchFamily="66" charset="0"/>
              </a:rPr>
              <a:t>којима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sr-Cyrl-RS" sz="2000" dirty="0" smtClean="0">
                <a:latin typeface="Comic Sans MS" pitchFamily="66" charset="0"/>
              </a:rPr>
              <a:t>се налазите, </a:t>
            </a:r>
            <a:r>
              <a:rPr lang="sr-Cyrl-RS" sz="2000" dirty="0" smtClean="0">
                <a:latin typeface="Comic Sans MS" pitchFamily="66" charset="0"/>
              </a:rPr>
              <a:t>желимо да вам дамо до знања да имамо разумевања за вас и да ћемо се потрудити да вам што више олакшамо овај процес.</a:t>
            </a:r>
          </a:p>
          <a:p>
            <a:pPr algn="l"/>
            <a:r>
              <a:rPr lang="sr-Cyrl-RS" sz="2000" dirty="0" smtClean="0">
                <a:latin typeface="Comic Sans MS" pitchFamily="66" charset="0"/>
              </a:rPr>
              <a:t>У мору нових информација и обавеза, дајемо вам неколико савета како да успешно и ефикасно организујете своје време и завршите све задатке. </a:t>
            </a:r>
          </a:p>
          <a:p>
            <a:pPr algn="l"/>
            <a:r>
              <a:rPr lang="sr-Cyrl-RS" dirty="0" smtClean="0">
                <a:latin typeface="Comic Sans MS" pitchFamily="66" charset="0"/>
              </a:rPr>
              <a:t>Ваш психолог и наставница, Бојана 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0243" name="Picture 3" descr="C:\Users\PekiBoka\Downloads\logo21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914400"/>
            <a:ext cx="1752600" cy="1767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0151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734" y="838200"/>
            <a:ext cx="175577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Comic Sans MS" pitchFamily="66" charset="0"/>
              </a:rPr>
              <a:t>КАКО ОРГАНИЗОВАТИ СВОЈЕ </a:t>
            </a:r>
            <a:r>
              <a:rPr lang="sr-Cyrl-RS" dirty="0" smtClean="0">
                <a:latin typeface="Comic Sans MS" pitchFamily="66" charset="0"/>
              </a:rPr>
              <a:t>ВРЕМЕ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sr-Cyrl-RS" dirty="0" smtClean="0">
                <a:latin typeface="Comic Sans MS" pitchFamily="66" charset="0"/>
              </a:rPr>
              <a:t>ЗА УЧЕЊЕ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u="sng" dirty="0" smtClean="0">
                <a:latin typeface="Comic Sans MS" pitchFamily="66" charset="0"/>
              </a:rPr>
              <a:t>Добро испланирати свој дан и обавезе</a:t>
            </a:r>
          </a:p>
          <a:p>
            <a:pPr marL="0" indent="0" algn="ctr">
              <a:buNone/>
            </a:pPr>
            <a:endParaRPr lang="en-US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sr-Cyrl-RS" sz="2400" dirty="0" smtClean="0">
                <a:latin typeface="Comic Sans MS" pitchFamily="66" charset="0"/>
              </a:rPr>
              <a:t>Врло је важно да знате шта све треба </a:t>
            </a:r>
            <a:r>
              <a:rPr lang="sr-Cyrl-RS" sz="2400" dirty="0" smtClean="0">
                <a:latin typeface="Comic Sans MS" pitchFamily="66" charset="0"/>
              </a:rPr>
              <a:t>да урадите у </a:t>
            </a:r>
            <a:r>
              <a:rPr lang="sr-Cyrl-RS" sz="2400" dirty="0" smtClean="0">
                <a:latin typeface="Comic Sans MS" pitchFamily="66" charset="0"/>
              </a:rPr>
              <a:t>једном дану.</a:t>
            </a:r>
          </a:p>
          <a:p>
            <a:pPr>
              <a:buFont typeface="Wingdings" pitchFamily="2" charset="2"/>
              <a:buChar char="ü"/>
            </a:pPr>
            <a:r>
              <a:rPr lang="sr-Cyrl-RS" sz="2400" dirty="0" smtClean="0">
                <a:latin typeface="Comic Sans MS" pitchFamily="66" charset="0"/>
              </a:rPr>
              <a:t>Издвојите</a:t>
            </a:r>
            <a:r>
              <a:rPr lang="en-US" sz="2400" dirty="0" smtClean="0">
                <a:latin typeface="Comic Sans MS" pitchFamily="66" charset="0"/>
              </a:rPr>
              <a:t> 5 </a:t>
            </a:r>
            <a:r>
              <a:rPr lang="sr-Cyrl-RS" sz="2400" dirty="0" smtClean="0">
                <a:latin typeface="Comic Sans MS" pitchFamily="66" charset="0"/>
              </a:rPr>
              <a:t>минута сваке вечери и направите списак свих обавеза</a:t>
            </a:r>
          </a:p>
          <a:p>
            <a:pPr>
              <a:buFont typeface="Wingdings" pitchFamily="2" charset="2"/>
              <a:buChar char="ü"/>
            </a:pPr>
            <a:r>
              <a:rPr lang="sr-Cyrl-RS" sz="2400" dirty="0" smtClean="0">
                <a:latin typeface="Comic Sans MS" pitchFamily="66" charset="0"/>
              </a:rPr>
              <a:t>На тај начин стичете увид у </a:t>
            </a:r>
            <a:endParaRPr lang="en-US" sz="24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sr-Cyrl-RS" sz="2400" dirty="0" smtClean="0">
                <a:latin typeface="Comic Sans MS" pitchFamily="66" charset="0"/>
              </a:rPr>
              <a:t>количину и важност обавеза.</a:t>
            </a:r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721" y="4281377"/>
            <a:ext cx="2590901" cy="142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874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/>
          <a:lstStyle/>
          <a:p>
            <a:r>
              <a:rPr lang="sr-Cyrl-RS" dirty="0" smtClean="0">
                <a:latin typeface="Comic Sans MS" pitchFamily="66" charset="0"/>
              </a:rPr>
              <a:t>КАКО ОРГАНИЗОВАТИ СВОЈЕ </a:t>
            </a:r>
            <a:r>
              <a:rPr lang="sr-Cyrl-RS" dirty="0" smtClean="0">
                <a:latin typeface="Comic Sans MS" pitchFamily="66" charset="0"/>
              </a:rPr>
              <a:t>ВРЕМЕ ЗА УЧЕЊЕ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153400" cy="4144963"/>
          </a:xfrm>
        </p:spPr>
        <p:txBody>
          <a:bodyPr/>
          <a:lstStyle/>
          <a:p>
            <a:r>
              <a:rPr lang="sr-Cyrl-RS" u="sng" dirty="0" smtClean="0">
                <a:latin typeface="Comic Sans MS" pitchFamily="66" charset="0"/>
              </a:rPr>
              <a:t>Одредите приоритете</a:t>
            </a:r>
          </a:p>
          <a:p>
            <a:pPr marL="0" indent="0">
              <a:buNone/>
            </a:pPr>
            <a:r>
              <a:rPr lang="sr-Cyrl-RS" u="sng" dirty="0" smtClean="0">
                <a:latin typeface="Comic Sans MS" pitchFamily="66" charset="0"/>
              </a:rPr>
              <a:t>(које обавезе су најбитније)</a:t>
            </a:r>
          </a:p>
          <a:p>
            <a:endParaRPr lang="sr-Cyrl-RS" u="sng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sr-Cyrl-RS" dirty="0" smtClean="0">
                <a:latin typeface="Comic Sans MS" pitchFamily="66" charset="0"/>
              </a:rPr>
              <a:t>На пример, на списку обавеза црвеном бојом означите најбитније, жутом бојом мање битне, и зеленом бојом оне </a:t>
            </a:r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sr-Cyrl-RS" dirty="0" smtClean="0">
                <a:latin typeface="Comic Sans MS" pitchFamily="66" charset="0"/>
              </a:rPr>
              <a:t>обавезе које можете одложити.</a:t>
            </a:r>
          </a:p>
          <a:p>
            <a:endParaRPr lang="sr-Cyrl-RS" u="sng" dirty="0">
              <a:latin typeface="Comic Sans MS" pitchFamily="66" charset="0"/>
            </a:endParaRPr>
          </a:p>
        </p:txBody>
      </p:sp>
      <p:pic>
        <p:nvPicPr>
          <p:cNvPr id="5" name="Picture 3" descr="C:\Users\PekiBoka\Downloads\logo21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914400"/>
            <a:ext cx="1752600" cy="1767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C:\Users\PekiBoka\AppData\Local\Microsoft\Windows\Temporary Internet Files\Content.IE5\ZQJ5077J\traffic_signal_2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61441" y="4495800"/>
            <a:ext cx="1129198" cy="1357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751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Comic Sans MS" pitchFamily="66" charset="0"/>
              </a:rPr>
              <a:t>КАКО ОРГАНИЗОВАТИ СВОЈЕ </a:t>
            </a:r>
            <a:r>
              <a:rPr lang="sr-Cyrl-RS" dirty="0" smtClean="0">
                <a:latin typeface="Comic Sans MS" pitchFamily="66" charset="0"/>
              </a:rPr>
              <a:t>ВРЕМЕ ЗА УЧЕЊЕ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u="sng" dirty="0" smtClean="0">
                <a:latin typeface="Comic Sans MS" pitchFamily="66" charset="0"/>
              </a:rPr>
              <a:t>Након учења, добро је направити </a:t>
            </a:r>
          </a:p>
          <a:p>
            <a:pPr marL="0" indent="0">
              <a:buNone/>
            </a:pPr>
            <a:r>
              <a:rPr lang="sr-Cyrl-RS" u="sng" dirty="0" smtClean="0">
                <a:latin typeface="Comic Sans MS" pitchFamily="66" charset="0"/>
              </a:rPr>
              <a:t>паузу</a:t>
            </a:r>
          </a:p>
          <a:p>
            <a:pPr marL="0" indent="0">
              <a:buNone/>
            </a:pPr>
            <a:endParaRPr lang="sr-Cyrl-RS" u="sng" dirty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sr-Cyrl-RS" dirty="0" smtClean="0">
                <a:latin typeface="Comic Sans MS" pitchFamily="66" charset="0"/>
              </a:rPr>
              <a:t>Паузе су исто толико важне, одмор нам је потребан али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sr-Cyrl-RS" dirty="0" smtClean="0">
                <a:latin typeface="Comic Sans MS" pitchFamily="66" charset="0"/>
              </a:rPr>
              <a:t>нам и омогућава да се утисци слегну.</a:t>
            </a:r>
            <a:endParaRPr lang="sr-Cyrl-RS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u="sng" dirty="0">
              <a:latin typeface="Comic Sans MS" pitchFamily="66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064" y="943610"/>
            <a:ext cx="174942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870" y="4332695"/>
            <a:ext cx="1542906" cy="16071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72054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Comic Sans MS" pitchFamily="66" charset="0"/>
              </a:rPr>
              <a:t>КАКО ОРГАНИЗОВАТИ СВОЈЕ ВРЕМЕ ЗА УЧЕЊЕ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sr-Cyrl-RS" dirty="0" smtClean="0"/>
          </a:p>
          <a:p>
            <a:r>
              <a:rPr lang="sr-Cyrl-RS" dirty="0" smtClean="0">
                <a:latin typeface="Comic Sans MS" pitchFamily="66" charset="0"/>
              </a:rPr>
              <a:t>Најбоље време за учење је ујутру од 9 до 11 часова, а послеподне од 17 до 19 часова</a:t>
            </a:r>
          </a:p>
          <a:p>
            <a:endParaRPr lang="sr-Cyrl-R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510" y="987156"/>
            <a:ext cx="174942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901549"/>
            <a:ext cx="2137496" cy="185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84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Comic Sans MS" pitchFamily="66" charset="0"/>
              </a:rPr>
              <a:t>КАКО ОРГАНИЗОВАТИ СВОЈЕ ВРЕМЕ ЗА УЧЕЊЕ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sr-Cyrl-RS" dirty="0" smtClean="0">
                <a:latin typeface="Comic Sans MS" pitchFamily="66" charset="0"/>
              </a:rPr>
              <a:t>Редовно радите домаће задатке</a:t>
            </a:r>
          </a:p>
          <a:p>
            <a:pPr marL="0" indent="0">
              <a:buNone/>
            </a:pPr>
            <a:endParaRPr lang="sr-Cyrl-RS" dirty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sr-Cyrl-RS" dirty="0" smtClean="0">
                <a:latin typeface="Comic Sans MS" pitchFamily="66" charset="0"/>
              </a:rPr>
              <a:t>Помажу вам да утврдите градиво,</a:t>
            </a:r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sr-Cyrl-RS" dirty="0" smtClean="0">
                <a:latin typeface="Comic Sans MS" pitchFamily="66" charset="0"/>
              </a:rPr>
              <a:t> и откријете шта вам </a:t>
            </a:r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sr-Cyrl-RS" dirty="0" smtClean="0">
                <a:latin typeface="Comic Sans MS" pitchFamily="66" charset="0"/>
              </a:rPr>
              <a:t>из лекције није јасно.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987156"/>
            <a:ext cx="174942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PekiBoka\AppData\Local\Microsoft\Windows\Temporary Internet Files\Content.IE5\9JNUI6QC\images (1)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962400"/>
            <a:ext cx="2133600" cy="18764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6943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Comic Sans MS" pitchFamily="66" charset="0"/>
              </a:rPr>
              <a:t>КАКО ОРГАНИЗОВАТИ СВОЈЕ ВРЕМЕ ЗА УЧЕЊЕ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sr-Cyrl-RS" dirty="0" smtClean="0">
                <a:latin typeface="Comic Sans MS" pitchFamily="66" charset="0"/>
              </a:rPr>
              <a:t>Уколико не успете да се снађете сами,</a:t>
            </a:r>
          </a:p>
          <a:p>
            <a:pPr marL="0" indent="0">
              <a:buNone/>
            </a:pPr>
            <a:r>
              <a:rPr lang="sr-Cyrl-RS" dirty="0" smtClean="0">
                <a:latin typeface="Comic Sans MS" pitchFamily="66" charset="0"/>
              </a:rPr>
              <a:t>увек се можете обратити неком старијем члану породице.</a:t>
            </a:r>
          </a:p>
          <a:p>
            <a:pPr marL="0" indent="0">
              <a:buNone/>
            </a:pPr>
            <a:r>
              <a:rPr lang="sr-Cyrl-RS" dirty="0" smtClean="0">
                <a:latin typeface="Comic Sans MS" pitchFamily="66" charset="0"/>
              </a:rPr>
              <a:t>Није срамота тражити помоћ. 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066799"/>
            <a:ext cx="174942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7257" y="3733800"/>
            <a:ext cx="1828800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6598602"/>
      </p:ext>
    </p:extLst>
  </p:cSld>
  <p:clrMapOvr>
    <a:masterClrMapping/>
  </p:clrMapOvr>
</p:sld>
</file>

<file path=ppt/theme/theme1.xml><?xml version="1.0" encoding="utf-8"?>
<a:theme xmlns:a="http://schemas.openxmlformats.org/drawingml/2006/main" name="Playpen design template">
  <a:themeElements>
    <a:clrScheme name="Default Design 4">
      <a:dk1>
        <a:srgbClr val="000000"/>
      </a:dk1>
      <a:lt1>
        <a:srgbClr val="FFFFFF"/>
      </a:lt1>
      <a:dk2>
        <a:srgbClr val="5A867B"/>
      </a:dk2>
      <a:lt2>
        <a:srgbClr val="B7D760"/>
      </a:lt2>
      <a:accent1>
        <a:srgbClr val="F1F3CF"/>
      </a:accent1>
      <a:accent2>
        <a:srgbClr val="E9CC7A"/>
      </a:accent2>
      <a:accent3>
        <a:srgbClr val="FFFFFF"/>
      </a:accent3>
      <a:accent4>
        <a:srgbClr val="000000"/>
      </a:accent4>
      <a:accent5>
        <a:srgbClr val="F7F8E4"/>
      </a:accent5>
      <a:accent6>
        <a:srgbClr val="D3B96E"/>
      </a:accent6>
      <a:hlink>
        <a:srgbClr val="D1B4C8"/>
      </a:hlink>
      <a:folHlink>
        <a:srgbClr val="96C8D1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Playpen design template</Template>
  <TotalTime>119</TotalTime>
  <Words>268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Playpen design template</vt:lpstr>
      <vt:lpstr>PowerPoint Presentation</vt:lpstr>
      <vt:lpstr>КАКО ОРГАНИЗОВАТИ СВОЈЕ ВРЕМЕ ЗА УЧЕЊЕ</vt:lpstr>
      <vt:lpstr>КАКО ОРГАНИЗОВАТИ СВОЈЕ ВРЕМЕ ЗА УЧЕЊЕ</vt:lpstr>
      <vt:lpstr>КАКО ОРГАНИЗОВАТИ СВОЈЕ ВРЕМЕ ЗА УЧЕЊЕ</vt:lpstr>
      <vt:lpstr>КАКО ОРГАНИЗОВАТИ СВОЈЕ ВРЕМЕ ЗА УЧЕЊЕ</vt:lpstr>
      <vt:lpstr>КАКО ОРГАНИЗОВАТИ СВОЈЕ ВРЕМЕ ЗА УЧЕЊЕ</vt:lpstr>
      <vt:lpstr>КАКО ОРГАНИЗОВАТИ СВОЈЕ ВРЕМЕ ЗА УЧЕЊЕ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PekiBoka</dc:creator>
  <cp:lastModifiedBy>PekiBoka</cp:lastModifiedBy>
  <cp:revision>17</cp:revision>
  <dcterms:created xsi:type="dcterms:W3CDTF">2020-03-17T14:32:22Z</dcterms:created>
  <dcterms:modified xsi:type="dcterms:W3CDTF">2020-03-17T16:32:15Z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TC100690461033</vt:lpwstr>
  </property>
</Properties>
</file>